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7E4D6-3D7F-46B6-AA7D-70BC9599E616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46FED-3DC7-4A34-9238-A9995B9EA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8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6FED-3DC7-4A34-9238-A9995B9EA8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5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D1F441-7D96-43DE-8C13-9DDE27D4D23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5FE0E9-5B9B-4F75-9E2C-8132D6679A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692696"/>
            <a:ext cx="6696744" cy="14732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Країнознавство 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Британії 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США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564904"/>
            <a:ext cx="5112567" cy="2480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2" y="260648"/>
            <a:ext cx="2450579" cy="1514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1" y="5045571"/>
            <a:ext cx="2450579" cy="1552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3842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255488" cy="1362075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курсу: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7488832" cy="2736304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Розширити, поглибити і узагальнити теоретичний і  професійний рівень лінгвістичної підготовки студентів-філологів, забезпечити системними знаннями з літературних процесів Британії та США, поглибити навички володіння англійською мовою на базі читання та обговорення художнього твору.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37500"/>
            <a:ext cx="2946251" cy="1918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237500"/>
            <a:ext cx="2868166" cy="1918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56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704856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Для </a:t>
            </a:r>
            <a:r>
              <a:rPr lang="ru-RU" sz="3100" dirty="0" err="1"/>
              <a:t>досягнення</a:t>
            </a:r>
            <a:r>
              <a:rPr lang="ru-RU" sz="3100" dirty="0"/>
              <a:t> </a:t>
            </a:r>
            <a:r>
              <a:rPr lang="ru-RU" sz="3100" dirty="0" err="1"/>
              <a:t>цієї</a:t>
            </a:r>
            <a:r>
              <a:rPr lang="ru-RU" sz="3100" dirty="0"/>
              <a:t> мети </a:t>
            </a:r>
            <a:r>
              <a:rPr lang="ru-RU" sz="3100" dirty="0" err="1"/>
              <a:t>необхідно</a:t>
            </a:r>
            <a:r>
              <a:rPr lang="ru-RU" sz="3100" dirty="0"/>
              <a:t> </a:t>
            </a:r>
            <a:r>
              <a:rPr lang="ru-RU" sz="3100" dirty="0" err="1"/>
              <a:t>вирішити</a:t>
            </a:r>
            <a:r>
              <a:rPr lang="ru-RU" sz="3100" dirty="0"/>
              <a:t> </a:t>
            </a:r>
            <a:r>
              <a:rPr lang="ru-RU" sz="3100" dirty="0" err="1"/>
              <a:t>наступні</a:t>
            </a:r>
            <a:r>
              <a:rPr lang="ru-RU" sz="3100" dirty="0"/>
              <a:t> </a:t>
            </a:r>
            <a:r>
              <a:rPr lang="ru-RU" sz="3100" dirty="0" err="1"/>
              <a:t>задачі</a:t>
            </a:r>
            <a:r>
              <a:rPr lang="ru-RU" sz="3100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7488832" cy="1307976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патріотизму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інтернаціоналізму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73015"/>
            <a:ext cx="3240360" cy="2647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0024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44816" cy="1362075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ОСНОВНИМИ ЗАВДАННЯМИ ВИВЧЕННЯ ДИСЦИПЛІНИ Є: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776864" cy="332420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етодичні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стимулювання пізнавальних інтересів у сфері обраної професії;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розширення світогляду студентів, формування країнознавчої компетентності майбутніх вчителів англійської мови, розвиток творчої активності, оптимізація процесу оволодіння іноземною (англійською) мовою на основі опрацювання країнознавчої інформації;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рактичні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вдосконалення підготовки студентів з англійської мови завдяки розширенню словникового запасу з країнознавчої тематики та синтезування вмінь у різноманітних видах мовленнєвої діяльності (аудіювання, говоріння, письмо.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941168"/>
            <a:ext cx="2828925" cy="1619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941168"/>
            <a:ext cx="2610991" cy="1619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8218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16824" cy="1362075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Набуті компетенції у процесі вивчення курсу: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7344816" cy="1307976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знання державної (української мови) та англійської мови і вільне володіння нею у всіх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мовленнєвих ситуаціях спілкування;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інгвістична: знання й розуміння базових знань з навчальної дисципліни.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27320"/>
            <a:ext cx="2731368" cy="23063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27319"/>
            <a:ext cx="2828925" cy="23063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63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1362075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Вивчення курсу спрямоване на формування у студентів теоретичних знань та практичних умінь та навичок.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00808"/>
            <a:ext cx="7776864" cy="2664296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знання та практичні уміння й навички: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історія, географія, політичний устрій, освіта, культура, звичаї і традиції Великої Британії та США, головні поняття й терміни, пов’язані з англомовною літературою та культурою; основні етапи літературного процесу в Британії та США та їхня характеристика; провідні представники британської та американської літератур, напрямки, до яких вони належать;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найрепрезентативніші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художні тексти англо-американських митців;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581128"/>
            <a:ext cx="3096344" cy="18406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7481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068960"/>
            <a:ext cx="7560840" cy="74350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8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англомовної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відбирати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країнознавчі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періодичної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аудиторних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і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оперувати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виступів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рефератів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літературно-історичні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англомовної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вправо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орієнтуватись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літературному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Британії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США;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твори,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рецензії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твори будь-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жанру.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49080"/>
            <a:ext cx="332898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53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16824" cy="1362075"/>
          </a:xfrm>
        </p:spPr>
        <p:txBody>
          <a:bodyPr/>
          <a:lstStyle/>
          <a:p>
            <a:pPr algn="ctr"/>
            <a:r>
              <a:rPr lang="uk-UA" dirty="0" smtClean="0"/>
              <a:t>Основні теми: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7416824" cy="181203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Географічне положення Великої Британії та США.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еликої Британії та США.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та політичний устрій Великої Британії та США.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 Великої Британії та США.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освіти. Культура Великої Британії та США.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77072"/>
            <a:ext cx="3176562" cy="2052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59577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399</Words>
  <Application>Microsoft Office PowerPoint</Application>
  <PresentationFormat>Экран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Презентация PowerPoint</vt:lpstr>
      <vt:lpstr>Мета курсу:</vt:lpstr>
      <vt:lpstr>Для досягнення цієї мети необхідно вирішити наступні задачі:  </vt:lpstr>
      <vt:lpstr>ОСНОВНИМИ ЗАВДАННЯМИ ВИВЧЕННЯ ДИСЦИПЛІНИ Є:</vt:lpstr>
      <vt:lpstr>Набуті компетенції у процесі вивчення курсу:</vt:lpstr>
      <vt:lpstr>Вивчення курсу спрямоване на формування у студентів теоретичних знань та практичних умінь та навичок. </vt:lpstr>
      <vt:lpstr>Презентация PowerPoint</vt:lpstr>
      <vt:lpstr>Основні теми: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9</cp:revision>
  <dcterms:created xsi:type="dcterms:W3CDTF">2020-06-06T20:56:52Z</dcterms:created>
  <dcterms:modified xsi:type="dcterms:W3CDTF">2020-06-06T22:34:40Z</dcterms:modified>
</cp:coreProperties>
</file>